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302" r:id="rId14"/>
    <p:sldId id="299" r:id="rId15"/>
    <p:sldId id="300" r:id="rId16"/>
    <p:sldId id="301" r:id="rId17"/>
    <p:sldId id="298" r:id="rId18"/>
    <p:sldId id="274" r:id="rId19"/>
    <p:sldId id="257" r:id="rId20"/>
    <p:sldId id="294" r:id="rId21"/>
    <p:sldId id="268" r:id="rId22"/>
    <p:sldId id="264" r:id="rId23"/>
    <p:sldId id="265" r:id="rId24"/>
    <p:sldId id="286" r:id="rId25"/>
    <p:sldId id="289" r:id="rId26"/>
    <p:sldId id="271" r:id="rId27"/>
    <p:sldId id="285" r:id="rId28"/>
    <p:sldId id="280" r:id="rId29"/>
    <p:sldId id="293" r:id="rId30"/>
    <p:sldId id="277" r:id="rId31"/>
    <p:sldId id="291" r:id="rId32"/>
    <p:sldId id="292" r:id="rId33"/>
    <p:sldId id="281" r:id="rId34"/>
    <p:sldId id="283" r:id="rId35"/>
    <p:sldId id="261" r:id="rId36"/>
    <p:sldId id="276" r:id="rId37"/>
    <p:sldId id="279"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r>
              <a:rPr lang="de-DE" dirty="0" smtClean="0"/>
              <a:t>!</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smtClean="0"/>
              <a:t>!</a:t>
            </a:r>
            <a:endParaRPr lang="de-DE"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562</Words>
  <Application>Microsoft Office PowerPoint</Application>
  <PresentationFormat>Breitbild</PresentationFormat>
  <Paragraphs>202</Paragraphs>
  <Slides>38</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38</vt:i4>
      </vt:variant>
    </vt:vector>
  </HeadingPairs>
  <TitlesOfParts>
    <vt:vector size="43"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Findings</vt:lpstr>
      <vt:lpstr>bookings by country and hotel type</vt:lpstr>
      <vt:lpstr>bookings and cancellations by country</vt:lpstr>
      <vt:lpstr>bookings and cancellations by country</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61</cp:revision>
  <dcterms:created xsi:type="dcterms:W3CDTF">2021-06-09T14:50:24Z</dcterms:created>
  <dcterms:modified xsi:type="dcterms:W3CDTF">2021-06-10T18:48:54Z</dcterms:modified>
</cp:coreProperties>
</file>